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4245251" y="2293219"/>
            <a:ext cx="6870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b="1" dirty="0" err="1">
                <a:solidFill>
                  <a:srgbClr val="92D05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EcoVision</a:t>
            </a:r>
            <a:endParaRPr lang="en-US" sz="60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68DC182-C789-13EF-4033-846B7AD54F33}"/>
              </a:ext>
            </a:extLst>
          </p:cNvPr>
          <p:cNvSpPr txBox="1"/>
          <p:nvPr/>
        </p:nvSpPr>
        <p:spPr>
          <a:xfrm>
            <a:off x="7304507" y="3119054"/>
            <a:ext cx="3811605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"See waste. Know its impact."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08A89-72E0-EF8E-0655-95539B712846}"/>
              </a:ext>
            </a:extLst>
          </p:cNvPr>
          <p:cNvSpPr txBox="1"/>
          <p:nvPr/>
        </p:nvSpPr>
        <p:spPr>
          <a:xfrm>
            <a:off x="5256127" y="3657568"/>
            <a:ext cx="5908845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An AI-powered web application for waste classification using Deep Learning &amp; Computer Vision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12CB08-FF2C-9F17-ABC6-2DB71655DF06}"/>
              </a:ext>
            </a:extLst>
          </p:cNvPr>
          <p:cNvSpPr txBox="1"/>
          <p:nvPr/>
        </p:nvSpPr>
        <p:spPr>
          <a:xfrm>
            <a:off x="4984720" y="5602101"/>
            <a:ext cx="3811605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i="1" dirty="0">
                <a:solidFill>
                  <a:schemeClr val="bg1">
                    <a:lumMod val="95000"/>
                  </a:schemeClr>
                </a:solidFill>
              </a:rPr>
              <a:t>By: Sahil Sharma</a:t>
            </a:r>
          </a:p>
        </p:txBody>
      </p: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0A36677-5CEA-0C31-95CB-27D4A3C772BF}"/>
              </a:ext>
            </a:extLst>
          </p:cNvPr>
          <p:cNvSpPr txBox="1"/>
          <p:nvPr/>
        </p:nvSpPr>
        <p:spPr>
          <a:xfrm>
            <a:off x="191912" y="1685831"/>
            <a:ext cx="5207862" cy="3252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✓Apply transfer learning using MobileNetV2 for image classification</a:t>
            </a:r>
            <a:br>
              <a:rPr lang="en-IN" dirty="0"/>
            </a:br>
            <a:endParaRPr lang="en-IN" dirty="0"/>
          </a:p>
          <a:p>
            <a:r>
              <a:rPr lang="en-IN" dirty="0"/>
              <a:t>✓Develop a full-stack AI application with Flask backend and responsive frontend</a:t>
            </a:r>
            <a:br>
              <a:rPr lang="en-IN" dirty="0"/>
            </a:br>
            <a:endParaRPr lang="en-IN" dirty="0"/>
          </a:p>
          <a:p>
            <a:r>
              <a:rPr lang="en-IN" dirty="0"/>
              <a:t>✓Implement image preprocessing and model inference pipeline</a:t>
            </a:r>
            <a:br>
              <a:rPr lang="en-IN" dirty="0"/>
            </a:br>
            <a:endParaRPr lang="en-IN" dirty="0"/>
          </a:p>
          <a:p>
            <a:r>
              <a:rPr lang="en-IN" dirty="0"/>
              <a:t>✓Create RESTful APIs for ML model deployment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83B448-0606-50A2-E8C3-262ACC7F2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657" y="1268433"/>
            <a:ext cx="5805533" cy="39484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C96ABA3-3B5D-C70F-8668-DD1D1C5DB420}"/>
              </a:ext>
            </a:extLst>
          </p:cNvPr>
          <p:cNvGrpSpPr/>
          <p:nvPr/>
        </p:nvGrpSpPr>
        <p:grpSpPr>
          <a:xfrm>
            <a:off x="563013" y="1598162"/>
            <a:ext cx="10525290" cy="3400900"/>
            <a:chOff x="586459" y="1728550"/>
            <a:chExt cx="8399341" cy="3400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1884F8C-BEA0-2527-75CB-C3F218BDD8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459" y="1728550"/>
              <a:ext cx="2600688" cy="34009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951889F-5A5E-DF66-428E-F6EDD0829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38154" y="1728550"/>
              <a:ext cx="2657846" cy="34009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05B537C-37B1-FE7D-DE0F-746BF23A8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7007" y="1728550"/>
              <a:ext cx="2638793" cy="3400900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8EA70793-C2D6-ED4E-B14B-4AE6CA3CF4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013" y="5129451"/>
            <a:ext cx="10525290" cy="146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599977-4A81-42FA-AD2A-2EA8B99C5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56" y="1505069"/>
            <a:ext cx="7023517" cy="52342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75C5F6-B0C8-8516-F5BD-B0BBBEAB28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146" t="3460" r="36293" b="1568"/>
          <a:stretch>
            <a:fillRect/>
          </a:stretch>
        </p:blipFill>
        <p:spPr>
          <a:xfrm>
            <a:off x="8383604" y="1505069"/>
            <a:ext cx="2235505" cy="523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854357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4D9C8B-0161-93F2-D120-E62E8715A5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63"/>
          <a:stretch>
            <a:fillRect/>
          </a:stretch>
        </p:blipFill>
        <p:spPr>
          <a:xfrm>
            <a:off x="255103" y="1538837"/>
            <a:ext cx="7417573" cy="37803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F420A6-AF6D-B2CE-432C-F9C838956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03" y="5603532"/>
            <a:ext cx="7417573" cy="750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46AA56-B5D9-35AB-F91A-5AB2624944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770" t="31860" r="23508" b="11158"/>
          <a:stretch>
            <a:fillRect/>
          </a:stretch>
        </p:blipFill>
        <p:spPr>
          <a:xfrm>
            <a:off x="7815941" y="1888513"/>
            <a:ext cx="4120955" cy="390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70ACFC-E330-F95B-FDD3-AEB3D4821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11" y="984648"/>
            <a:ext cx="9206530" cy="18011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620E90-1955-7377-3B9A-5C413DFCA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46" y="2795428"/>
            <a:ext cx="9428222" cy="377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AF76C7-67EA-C73A-20DD-8656017F3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979" y="1502647"/>
            <a:ext cx="6958876" cy="475006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ED87C6-736A-9A1E-25D5-3C0336A17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119" y="1502647"/>
            <a:ext cx="3202356" cy="475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DBEDC43-6637-4E71-BFB3-7DFF30E8B23F}"/>
              </a:ext>
            </a:extLst>
          </p:cNvPr>
          <p:cNvGrpSpPr/>
          <p:nvPr/>
        </p:nvGrpSpPr>
        <p:grpSpPr>
          <a:xfrm>
            <a:off x="255104" y="1845006"/>
            <a:ext cx="11495068" cy="3800872"/>
            <a:chOff x="245479" y="1444896"/>
            <a:chExt cx="11495068" cy="380087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4E86B8-A96E-6FA7-EC6F-A6039FEB0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5479" y="1444897"/>
              <a:ext cx="6646210" cy="380087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07908BE-58C0-4068-AAA5-6AC01B12B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77382" y="1444896"/>
              <a:ext cx="4763165" cy="38008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53</TotalTime>
  <Words>91</Words>
  <Application>Microsoft Office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Sahil Sharma</cp:lastModifiedBy>
  <cp:revision>5</cp:revision>
  <dcterms:created xsi:type="dcterms:W3CDTF">2024-12-31T09:40:01Z</dcterms:created>
  <dcterms:modified xsi:type="dcterms:W3CDTF">2025-11-18T10:52:44Z</dcterms:modified>
</cp:coreProperties>
</file>

<file path=docProps/thumbnail.jpeg>
</file>